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4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CE6CF-92F6-4BA4-B56F-5142C6DC509D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209F5-06A8-4960-850F-BE3F6B511F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17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1A64A-8E6A-F6D6-B777-B8EA7E6E4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>
            <a:extLst>
              <a:ext uri="{FF2B5EF4-FFF2-40B4-BE49-F238E27FC236}">
                <a16:creationId xmlns:a16="http://schemas.microsoft.com/office/drawing/2014/main" id="{0DD30EA7-74F7-1CEE-DF87-30B8FCB4D4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A5317504-971E-322A-A3EE-40BDC3086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Begrundelse for ændring:</a:t>
            </a:r>
            <a:endParaRPr lang="da-DK" sz="1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Ønsker ensretning af udvalg.  Bedre mulighed for styring. </a:t>
            </a:r>
            <a:endParaRPr lang="da-DK" sz="1050" dirty="0"/>
          </a:p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D10BB42-D6C8-00BE-B6DD-02E4219E63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B49C-2DBF-4536-9D99-860C029A746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61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3890C-F1A0-CAF9-00AB-EC4DDB5BD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6B34D1C-EAB6-1F66-FC2D-7AB0950EA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0180F1-8A07-2891-6FDA-CB617670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44C7A25-7CB7-2531-4102-6B25CB2F4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68AD6F-1B4D-5E53-1A9C-5A0F6AEA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6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00546-7FF0-0650-05A8-BB6B51C5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D73D306-224A-00C8-A903-68AB83103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0CBBAB-12D9-B9B9-2FA0-18695C6D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223ACB-2B8A-8E4B-8ACB-3F882233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822074-0974-0B32-03BD-D383D371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402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A1FC007-050B-763D-1E56-6F6459621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DE50128-C88C-2558-CDD9-DA59B1303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AA572B-5A3B-AAB9-D74D-996DB92D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B87DB47-D2AE-3FF4-6A56-97F22FDC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8538DF-B18D-5A59-9C4C-CE4AF2B2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33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84061-6F11-D591-3F7C-B9E9145F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A34549-6D37-33E8-ABEB-DECF2A74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F4C0C3E-8698-0F34-A700-0DC7C4CC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E23BDA-D4B4-55C2-B25C-2D4B7DFD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BFE6AFA-9CC6-323D-4484-F6FBF90D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289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6CBB6-0133-FBB6-9DB3-174BC0AC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B4596F-9F3B-574D-3FEF-D34BA1825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BB9C0D-C15B-DCAE-BC62-0702E15C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EDA8D5-E45C-09DB-ED29-C0E92421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65E038-020A-3373-9350-DCC57221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8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E7207-C381-AC32-0298-5F72D38F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9AD1DC-C482-027C-E068-23766CA7D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D3354A6-92A2-103C-B567-7F8112A8D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6B33E3A-274E-958A-80AD-7C32CAA5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6AD691-12C8-4D2F-6C19-330C72CC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1E5A9B-0A9C-E891-B1B6-592806E6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533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B1604-48D2-503A-E4CB-65DEB373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3236590-625E-BDF8-7A6D-CE115D2B3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96B81F3-6F01-BC5D-2FAC-BBC1AF474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E857F00-A5CF-929B-EA27-15865E3DD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7676978-C849-E2F1-2ED0-57C70242C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C2F86E9-C649-B174-ECF7-18E33843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C52758B-29B1-1DF3-20C1-9173F0DD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8BA4880-6070-89D4-4FB1-3E605551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60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25A11-97F4-28A1-2C21-17897E34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D37CB81-87B2-2A0E-3E27-03AF48CA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61D29AD-B291-A383-BFF9-C7E08266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0E1269B-7B4E-35D3-77D1-E954587B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593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C07571-3787-08DF-FB27-1D5988432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FD76662-14C9-6D5B-E99B-CD0D225B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32F9341-4B5D-EB66-649B-3654CF0B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20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495ED-3F58-2540-1265-8D80A1E6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296E22-A5DC-208D-4E75-1C47C526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5520846-2B9C-893B-BA4C-8FF080952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925B90-A229-8314-DEE9-50958AEC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B110383-478F-21F1-17E5-6EB87D86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5B6F87-F0FE-98AA-111A-96845608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11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75550-C4DA-4817-7A96-26E76F21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BEF6D1A-0FA4-E15F-D4D1-C4CBD79FB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83E3153-C429-860A-AA0A-D2718B729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91E235-25C0-02C0-D383-77D35329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5B835C5-383E-E362-868E-D0E11AEB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7F92C8-9B61-38D0-B6B8-5B6AB6F7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04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C22AFAB-B1BC-4B2D-FF99-4E8E5DC1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A1C9DEB-738B-FD59-485C-0569EFD76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2014B2-0F38-357E-8A23-FEE102684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43F68B-F466-4DBA-A783-5CEF35E55DC8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63AA79-5EFB-EFDB-F658-1F6F684B8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E17275-CA27-2E3F-7D66-FDEF39DF5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DF1AA4-8B95-4D7F-BBAD-3A45CB7450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481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21F64B-D0A6-4B33-E42C-07B2E925C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713240-8789-23F0-61CD-2BF025E6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1041400"/>
          </a:xfrm>
        </p:spPr>
        <p:txBody>
          <a:bodyPr/>
          <a:lstStyle/>
          <a:p>
            <a:r>
              <a:rPr lang="da-NG" dirty="0"/>
              <a:t>Forslag til vedtægtsændring 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0EA549F-B8ED-92D8-A035-661EBB86D9B4}"/>
              </a:ext>
            </a:extLst>
          </p:cNvPr>
          <p:cNvSpPr txBox="1"/>
          <p:nvPr/>
        </p:nvSpPr>
        <p:spPr>
          <a:xfrm>
            <a:off x="984250" y="1149351"/>
            <a:ext cx="5111749" cy="5740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Aktuel vedtægt: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7.3 </a:t>
            </a: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Bestyrelsen har ansvar for at varetage Dansk Selskab for Pædiatrisk Fysioterapis almindelige anliggender.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Bestyrelsen har desuden ansvar for: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I samarbejde med udpeget webredaktør at bestyre DSPFs hjemmeside og platform på sociale medier. At bestyre betyder at opdatere, holde liv i, samt bruge denne som </a:t>
            </a:r>
            <a:r>
              <a:rPr lang="da-DK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kommunikationsforum</a:t>
            </a: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At der i bestyrelsen udpeges kontaktpersoner for nedsatte udvalg under DSPF.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solidFill>
                  <a:srgbClr val="92D05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At der udgives et medlemsblad enten i elektronisk- eller i papirform, såfremt der er en redaktion bestående af mindst 4 menige medlemmer. Det juridiske ansvar for indhold ligger hos redaktionens kontaktperson i bestyrelsen.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dirty="0"/>
              <a:t>At referatet af generalforsamlingen kan ses på Dansk Selskab for Pædiatrisk Fysioterapis hjemmeside</a:t>
            </a:r>
            <a:endParaRPr lang="da-DK" sz="1600" kern="100" dirty="0">
              <a:solidFill>
                <a:srgbClr val="92D05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a-DK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2CE5274-8C23-C334-A399-274AA8B916D4}"/>
              </a:ext>
            </a:extLst>
          </p:cNvPr>
          <p:cNvSpPr txBox="1"/>
          <p:nvPr/>
        </p:nvSpPr>
        <p:spPr>
          <a:xfrm>
            <a:off x="6273800" y="1149351"/>
            <a:ext cx="5022849" cy="644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Forslag: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7</a:t>
            </a:r>
            <a:r>
              <a:rPr lang="da-DK" sz="16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.3 </a:t>
            </a: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Bestyrelsen har ansvar for at varetage Dansk Selskab for Pædiatrisk Fysioterapis almindelige anliggender.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Bestyrelsen har desuden ansvar for: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I samarbejde med udpeget webredaktør at bestyre DSPFs hjemmeside og platform på sociale medier. At bestyre betyder at opdatere, holde liv i, samt bruge denne som </a:t>
            </a:r>
            <a:r>
              <a:rPr lang="da-DK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kommunikationsforum</a:t>
            </a: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At der i bestyrelsen udpeges kontaktpersoner for nedsatte udvalg under DSPF.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</a:t>
            </a:r>
            <a:r>
              <a:rPr lang="da-DK" sz="1600" dirty="0">
                <a:solidFill>
                  <a:srgbClr val="92D05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de nedskrevne kommissorier for subspecialer, AFA, redaktionen og bestyrelsen følges af de involverede parter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· </a:t>
            </a:r>
            <a:r>
              <a:rPr lang="da-DK" sz="1600" dirty="0"/>
              <a:t>At referatet af generalforsamlingen kan ses på Dansk Selskab for Pædiatrisk Fysioterapis hjemmeside</a:t>
            </a:r>
            <a:endParaRPr lang="da-DK" sz="1600" kern="100" dirty="0">
              <a:solidFill>
                <a:srgbClr val="92D05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a-DK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0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Cambria</vt:lpstr>
      <vt:lpstr>Office-tema</vt:lpstr>
      <vt:lpstr>Forslag til vedtægtsændring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Marianne Schack</dc:creator>
  <cp:lastModifiedBy>Marianne Schack</cp:lastModifiedBy>
  <cp:revision>1</cp:revision>
  <dcterms:created xsi:type="dcterms:W3CDTF">2025-03-21T15:43:15Z</dcterms:created>
  <dcterms:modified xsi:type="dcterms:W3CDTF">2025-03-21T15:43:39Z</dcterms:modified>
</cp:coreProperties>
</file>