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9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58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DE5435-9995-8A29-98A8-C8C9708F96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AA82442-F4A4-4B54-4D63-A4746A53D2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8740F87-D73D-AB8E-890E-C5988992D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CAC1-BBDB-4074-ADB1-FB253D3E696D}" type="datetimeFigureOut">
              <a:rPr lang="da-DK" smtClean="0"/>
              <a:t>08-03-2026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8EFF5ED-7E3D-CF8F-9630-2253F04E3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9E530AA-EFE9-08F1-8995-4CA798E0B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2BB6-1028-4708-8878-DC54212309D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2588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0D378B-18D8-22A4-F29D-3BCE8621E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0ACF307-8CCD-A990-DBD8-B2F3D5E5D3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F2F04A2-C84B-25A9-10D5-E3E8B8565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CAC1-BBDB-4074-ADB1-FB253D3E696D}" type="datetimeFigureOut">
              <a:rPr lang="da-DK" smtClean="0"/>
              <a:t>08-03-2026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D7CA9D8-9501-C84B-ABF8-A835FB22A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3A8EC39-7F60-E3BA-80B7-6443A0E6F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2BB6-1028-4708-8878-DC54212309D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11017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3483751-B57B-F662-2F05-30E16C87CE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D868786-3DD4-CBA6-8CAE-F0B339949A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29A08C0-F31D-3509-E28C-9B5A9D3DE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CAC1-BBDB-4074-ADB1-FB253D3E696D}" type="datetimeFigureOut">
              <a:rPr lang="da-DK" smtClean="0"/>
              <a:t>08-03-2026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5106B74-BDEA-490F-B0E6-5D686DAD0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615644D-04FC-3BA6-C4F0-5B80FB2A7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2BB6-1028-4708-8878-DC54212309D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7850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D5960A-689A-6503-8386-E0A47F2A3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97E3C60-9AA8-57C1-81DD-9ADC9BFDE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96671E2-53AD-AB19-187F-691677DF8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CAC1-BBDB-4074-ADB1-FB253D3E696D}" type="datetimeFigureOut">
              <a:rPr lang="da-DK" smtClean="0"/>
              <a:t>08-03-2026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1E1CF26-182E-7955-7593-2A43A0C0F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44A1F54-70B8-A432-7A80-C8684D4B7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2BB6-1028-4708-8878-DC54212309D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3491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88E635-D81B-59E3-192B-E494BAFB1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947F1FA-E4CD-6C21-710F-5FC714520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FF0DA87-1C60-4A86-DB41-823475680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CAC1-BBDB-4074-ADB1-FB253D3E696D}" type="datetimeFigureOut">
              <a:rPr lang="da-DK" smtClean="0"/>
              <a:t>08-03-2026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8C176CE-E911-9ACE-04D7-D5A3DD3DC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A898E8F-A4B1-B440-1999-483607C36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2BB6-1028-4708-8878-DC54212309D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991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B9F2DC-441C-9D01-3B36-7ACDCFE50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0921717-CED9-E197-F7D4-BEEB7AB655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8F73EEC-1E70-0FAF-2BE1-20E9147FAF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D5C2CFD-F993-0C3A-F4E2-022128846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CAC1-BBDB-4074-ADB1-FB253D3E696D}" type="datetimeFigureOut">
              <a:rPr lang="da-DK" smtClean="0"/>
              <a:t>08-03-2026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16939F3-87FC-C32F-4559-14C410BD6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649391B-3E8F-1D46-8AD5-62A2ADA47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2BB6-1028-4708-8878-DC54212309D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0737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314FC8-4D0E-E2F9-B713-9D93CC6E3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BA07F18-EB8A-FFF9-B5FB-4E859A7C4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812C2A7-75ED-4742-9CE0-2A8078B97F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9E2198D-CBA8-5CD9-5EC0-B5D62A841F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DDDA0C2-F1A6-8D6B-D2D2-E811CAF655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DEE26A3-A25E-D969-2102-5E12B7734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CAC1-BBDB-4074-ADB1-FB253D3E696D}" type="datetimeFigureOut">
              <a:rPr lang="da-DK" smtClean="0"/>
              <a:t>08-03-2026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52595B36-8055-A404-3F64-E70C8B68E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81F5A4C3-4D22-8AC8-3B30-8D658CFFE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2BB6-1028-4708-8878-DC54212309D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7524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670827-03A7-C341-1F5D-107B3AFC1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6D526E5-03C1-9C9A-8B16-2DC8F690A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CAC1-BBDB-4074-ADB1-FB253D3E696D}" type="datetimeFigureOut">
              <a:rPr lang="da-DK" smtClean="0"/>
              <a:t>08-03-2026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B204AAC-447F-7866-1929-AD10FCE03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731DAFE-A319-31E5-5D92-472220844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2BB6-1028-4708-8878-DC54212309D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7162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1D7C5AC4-5601-3822-1A9B-8B205E2AA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CAC1-BBDB-4074-ADB1-FB253D3E696D}" type="datetimeFigureOut">
              <a:rPr lang="da-DK" smtClean="0"/>
              <a:t>08-03-2026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643BCCF-538E-59E9-7A4C-3913DBF76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41C7645-6161-3D25-0321-3FE8B822E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2BB6-1028-4708-8878-DC54212309D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14977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B97CAD-11A5-2D7E-D3B6-5BEAEC587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838D959-F35B-4BE3-9882-8ECBF04EA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1A2F16E-B299-6640-8115-521D62C526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91DB3E8-E87C-9507-7D77-90195772D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CAC1-BBDB-4074-ADB1-FB253D3E696D}" type="datetimeFigureOut">
              <a:rPr lang="da-DK" smtClean="0"/>
              <a:t>08-03-2026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ABE6710-2453-11DF-7FC8-8452A1FC8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4402EC0-0539-8333-0CBF-2F92ECB05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2BB6-1028-4708-8878-DC54212309D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7070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85A2CF-3298-B703-BFAA-63371C4D0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52B725A-D1C7-2335-94FB-CABF511E08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C9CD92C-E764-B911-0002-88E67917E5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A7ACD22-2E34-73C2-4880-0419967EA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CAC1-BBDB-4074-ADB1-FB253D3E696D}" type="datetimeFigureOut">
              <a:rPr lang="da-DK" smtClean="0"/>
              <a:t>08-03-2026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FA180EA-AEB4-64FE-D89E-73C37DE23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EA0B8F2-DDD3-CEF3-F315-01A254E31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2BB6-1028-4708-8878-DC54212309D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40622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0D21885-6070-4C8F-CB19-8F4B6A70D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1DB2781-9891-5B95-22CC-D069BDAA4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7D113D6-0B7A-2EEF-2FF8-DE13F7D94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31CAC1-BBDB-4074-ADB1-FB253D3E696D}" type="datetimeFigureOut">
              <a:rPr lang="da-DK" smtClean="0"/>
              <a:t>08-03-2026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7BCC041-34C0-B5BB-BB35-671C305001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D302C14-8FA9-226E-E5DD-203A038833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772BB6-1028-4708-8878-DC54212309D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6218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E2F42D-51E4-6A4B-5A58-A2EAAA8A1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Forslag til ændring af vedtægt </a:t>
            </a:r>
            <a:r>
              <a:rPr lang="da-DK" dirty="0" err="1"/>
              <a:t>stk</a:t>
            </a:r>
            <a:r>
              <a:rPr lang="da-DK" dirty="0"/>
              <a:t> 5. Generalforsamlingen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EA257C7-87FD-A266-9A41-991E0B781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80000" cy="432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b="1" dirty="0"/>
              <a:t>Før: </a:t>
            </a:r>
            <a:endParaRPr lang="da-DK" sz="2400" dirty="0"/>
          </a:p>
          <a:p>
            <a:pPr marL="0" indent="0">
              <a:buNone/>
            </a:pPr>
            <a:r>
              <a:rPr lang="da-DK" sz="2400" dirty="0"/>
              <a:t>Generalforsamlingen</a:t>
            </a:r>
          </a:p>
          <a:p>
            <a:pPr marL="0" indent="0">
              <a:buNone/>
            </a:pPr>
            <a:r>
              <a:rPr lang="da-DK" sz="2400" dirty="0"/>
              <a:t>5.8 Vedtægtsændringer kan kun ske på generalforsamlingen. Vedtægtsændringer kræver, at 2/3 af de fremmødte stemmer herfor. </a:t>
            </a:r>
            <a:r>
              <a:rPr lang="da-DK" sz="2400" dirty="0">
                <a:solidFill>
                  <a:srgbClr val="FF0000"/>
                </a:solidFill>
              </a:rPr>
              <a:t>Vedtægtsændringer er først gyldige, når de efterfølgende er godkendt af Dansk Selskab for Fysioterapi.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83C911EC-338A-5C20-7387-EDA5353CC1A1}"/>
              </a:ext>
            </a:extLst>
          </p:cNvPr>
          <p:cNvSpPr txBox="1"/>
          <p:nvPr/>
        </p:nvSpPr>
        <p:spPr>
          <a:xfrm>
            <a:off x="7021284" y="1825625"/>
            <a:ext cx="468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b="1" dirty="0"/>
              <a:t>Forslag til vedtægtsændring: </a:t>
            </a:r>
            <a:endParaRPr lang="da-DK" sz="2400" dirty="0"/>
          </a:p>
          <a:p>
            <a:r>
              <a:rPr lang="da-DK" sz="2400" dirty="0"/>
              <a:t>Generalforsamlingen</a:t>
            </a:r>
          </a:p>
          <a:p>
            <a:r>
              <a:rPr lang="da-DK" sz="2400" dirty="0"/>
              <a:t>5.8 Vedtægtsændringer kan kun ske på generalforsamlingen. Vedtægtsændringer kræver, at 2/3 af de fremmødte stemmer herfor. </a:t>
            </a:r>
            <a:r>
              <a:rPr lang="da-DK" sz="2400" dirty="0">
                <a:solidFill>
                  <a:srgbClr val="FF0000"/>
                </a:solidFill>
              </a:rPr>
              <a:t>Vedtægtsændringer træder i kraft umiddelbart efter vedtagelse på </a:t>
            </a:r>
            <a:r>
              <a:rPr lang="da-DK" sz="2400" dirty="0" err="1">
                <a:solidFill>
                  <a:srgbClr val="FF0000"/>
                </a:solidFill>
              </a:rPr>
              <a:t>DSPFs</a:t>
            </a:r>
            <a:r>
              <a:rPr lang="da-DK" sz="2400" dirty="0">
                <a:solidFill>
                  <a:srgbClr val="FF0000"/>
                </a:solidFill>
              </a:rPr>
              <a:t>  generalforsamling</a:t>
            </a:r>
          </a:p>
        </p:txBody>
      </p:sp>
    </p:spTree>
    <p:extLst>
      <p:ext uri="{BB962C8B-B14F-4D97-AF65-F5344CB8AC3E}">
        <p14:creationId xmlns:p14="http://schemas.microsoft.com/office/powerpoint/2010/main" val="165134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Forslag til ændring af vedtægt stk 5. Generalforsamlingen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Marianne Schack</dc:creator>
  <cp:lastModifiedBy>Marianne Schack</cp:lastModifiedBy>
  <cp:revision>1</cp:revision>
  <dcterms:created xsi:type="dcterms:W3CDTF">2026-03-08T06:34:25Z</dcterms:created>
  <dcterms:modified xsi:type="dcterms:W3CDTF">2026-03-08T06:34:47Z</dcterms:modified>
</cp:coreProperties>
</file>